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045-BA20-4178-AAC5-4F602C8DC7B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CDC0-75B4-4E49-9D50-C2A58F589B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045-BA20-4178-AAC5-4F602C8DC7B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CDC0-75B4-4E49-9D50-C2A58F589B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045-BA20-4178-AAC5-4F602C8DC7B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CDC0-75B4-4E49-9D50-C2A58F589B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045-BA20-4178-AAC5-4F602C8DC7B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CDC0-75B4-4E49-9D50-C2A58F589B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045-BA20-4178-AAC5-4F602C8DC7B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CDC0-75B4-4E49-9D50-C2A58F589B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045-BA20-4178-AAC5-4F602C8DC7B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CDC0-75B4-4E49-9D50-C2A58F589B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045-BA20-4178-AAC5-4F602C8DC7B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CDC0-75B4-4E49-9D50-C2A58F589B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045-BA20-4178-AAC5-4F602C8DC7B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CDC0-75B4-4E49-9D50-C2A58F589B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045-BA20-4178-AAC5-4F602C8DC7B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CDC0-75B4-4E49-9D50-C2A58F589B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045-BA20-4178-AAC5-4F602C8DC7B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CDC0-75B4-4E49-9D50-C2A58F589B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045-BA20-4178-AAC5-4F602C8DC7B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CDC0-75B4-4E49-9D50-C2A58F589B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9B045-BA20-4178-AAC5-4F602C8DC7B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ECDC0-75B4-4E49-9D50-C2A58F589B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en-US" dirty="0" smtClean="0"/>
              <a:t>532 Theorists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609600"/>
            <a:ext cx="75438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R.M</a:t>
            </a:r>
            <a:r>
              <a:rPr lang="en-US" sz="3200" dirty="0" smtClean="0"/>
              <a:t>. Kantor - four Fs in toss for </a:t>
            </a:r>
            <a:r>
              <a:rPr lang="en-US" sz="3200" dirty="0" smtClean="0"/>
              <a:t>time(focused, friendly, fast, flexible)</a:t>
            </a:r>
          </a:p>
          <a:p>
            <a:pPr marL="514350" indent="-514350">
              <a:buAutoNum type="arabicPeriod"/>
            </a:pPr>
            <a:endParaRPr lang="en-US" sz="3200" dirty="0" smtClean="0"/>
          </a:p>
          <a:p>
            <a:pPr marL="514350" indent="-514350">
              <a:buAutoNum type="arabicPeriod"/>
            </a:pPr>
            <a:r>
              <a:rPr lang="en-US" sz="3200" dirty="0" smtClean="0"/>
              <a:t> </a:t>
            </a:r>
            <a:r>
              <a:rPr lang="en-US" sz="3200" dirty="0" smtClean="0"/>
              <a:t>William </a:t>
            </a:r>
            <a:r>
              <a:rPr lang="en-US" sz="3200" dirty="0" err="1" smtClean="0"/>
              <a:t>Glasser</a:t>
            </a:r>
            <a:r>
              <a:rPr lang="en-US" sz="3200" dirty="0" smtClean="0"/>
              <a:t> - five needs - fun (yes, Rebekah, it is on the theory list!,) freedom, power, survival [safety needs], belongingness (part of team building)</a:t>
            </a:r>
            <a:br>
              <a:rPr lang="en-US" sz="3200" dirty="0" smtClean="0"/>
            </a:br>
            <a:endParaRPr lang="en-US" sz="3200" dirty="0" smtClean="0"/>
          </a:p>
          <a:p>
            <a:pPr marL="514350" indent="-514350">
              <a:buAutoNum type="arabicPeriod"/>
            </a:pPr>
            <a:r>
              <a:rPr lang="en-US" sz="3200" dirty="0" err="1" smtClean="0"/>
              <a:t>Spect</a:t>
            </a:r>
            <a:r>
              <a:rPr lang="en-US" sz="3200" dirty="0" smtClean="0"/>
              <a:t> </a:t>
            </a:r>
            <a:r>
              <a:rPr lang="en-US" sz="3200" dirty="0" smtClean="0"/>
              <a:t>Family of M. </a:t>
            </a:r>
            <a:r>
              <a:rPr lang="en-US" sz="3200" dirty="0" err="1" smtClean="0"/>
              <a:t>Giammetteo</a:t>
            </a:r>
            <a:r>
              <a:rPr lang="en-US" sz="3200" dirty="0" smtClean="0"/>
              <a:t> - inspect, respect, retrospect, introspect</a:t>
            </a:r>
            <a:br>
              <a:rPr lang="en-US" sz="3200" dirty="0" smtClean="0"/>
            </a:br>
            <a:endParaRPr lang="en-US" sz="3200" dirty="0" smtClean="0"/>
          </a:p>
          <a:p>
            <a:pPr marL="514350" indent="-514350">
              <a:buAutoNum type="arabicPeriod"/>
            </a:pPr>
            <a:r>
              <a:rPr lang="en-US" sz="3200" dirty="0" smtClean="0"/>
              <a:t>Contact </a:t>
            </a:r>
            <a:r>
              <a:rPr lang="en-US" sz="3200" dirty="0" smtClean="0"/>
              <a:t>the First Four Minutes - </a:t>
            </a:r>
            <a:r>
              <a:rPr lang="en-US" sz="3200" dirty="0" err="1" smtClean="0"/>
              <a:t>Zunin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Beginning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Zunin</a:t>
            </a:r>
            <a:r>
              <a:rPr lang="en-US" dirty="0" smtClean="0"/>
              <a:t> – Contact the Four Minutes</a:t>
            </a:r>
          </a:p>
          <a:p>
            <a:r>
              <a:rPr lang="en-US" dirty="0" smtClean="0"/>
              <a:t>Moulton – Surprise</a:t>
            </a:r>
          </a:p>
          <a:p>
            <a:r>
              <a:rPr lang="en-US" dirty="0" smtClean="0"/>
              <a:t>Lew and </a:t>
            </a:r>
            <a:r>
              <a:rPr lang="en-US" dirty="0" err="1" smtClean="0"/>
              <a:t>Bettner</a:t>
            </a:r>
            <a:r>
              <a:rPr lang="en-US" dirty="0" smtClean="0"/>
              <a:t> – Three </a:t>
            </a:r>
            <a:r>
              <a:rPr lang="en-US" dirty="0" smtClean="0"/>
              <a:t>Cs</a:t>
            </a:r>
          </a:p>
          <a:p>
            <a:r>
              <a:rPr lang="en-US" dirty="0" err="1" smtClean="0"/>
              <a:t>Spect</a:t>
            </a:r>
            <a:r>
              <a:rPr lang="en-US" dirty="0" smtClean="0"/>
              <a:t> Family – </a:t>
            </a:r>
            <a:r>
              <a:rPr lang="en-US" dirty="0" err="1" smtClean="0"/>
              <a:t>Giammetteo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HNC – working with at risk youth</a:t>
            </a:r>
          </a:p>
          <a:p>
            <a:r>
              <a:rPr lang="en-US" dirty="0" smtClean="0"/>
              <a:t>H</a:t>
            </a:r>
            <a:r>
              <a:rPr lang="en-US" dirty="0" smtClean="0"/>
              <a:t>. Gardner – multiple intelligences</a:t>
            </a:r>
          </a:p>
          <a:p>
            <a:r>
              <a:rPr lang="en-US" dirty="0" smtClean="0"/>
              <a:t>J. Bruner – discovery learning</a:t>
            </a:r>
          </a:p>
          <a:p>
            <a:r>
              <a:rPr lang="en-US" dirty="0" smtClean="0"/>
              <a:t>A Bandura – modeling</a:t>
            </a:r>
          </a:p>
          <a:p>
            <a:r>
              <a:rPr lang="en-US" dirty="0" smtClean="0"/>
              <a:t>W. </a:t>
            </a:r>
            <a:r>
              <a:rPr lang="en-US" dirty="0" err="1" smtClean="0"/>
              <a:t>Glasser</a:t>
            </a:r>
            <a:r>
              <a:rPr lang="en-US" dirty="0" smtClean="0"/>
              <a:t> – five </a:t>
            </a:r>
            <a:r>
              <a:rPr lang="en-US" dirty="0" smtClean="0"/>
              <a:t>needs</a:t>
            </a:r>
          </a:p>
          <a:p>
            <a:r>
              <a:rPr lang="en-US" dirty="0" smtClean="0"/>
              <a:t>A/V ratio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Authentic</a:t>
            </a:r>
          </a:p>
          <a:p>
            <a:r>
              <a:rPr lang="en-US" dirty="0" smtClean="0"/>
              <a:t>Collaboration</a:t>
            </a:r>
          </a:p>
          <a:p>
            <a:r>
              <a:rPr lang="en-US" dirty="0" smtClean="0"/>
              <a:t>Challenging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115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532 Theorists</vt:lpstr>
      <vt:lpstr>Slide 2</vt:lpstr>
      <vt:lpstr>In the Beginning</vt:lpstr>
      <vt:lpstr>Design issues</vt:lpstr>
      <vt:lpstr>Best practice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532 Theorists</dc:title>
  <dc:creator>Dixi</dc:creator>
  <cp:lastModifiedBy>Dixi</cp:lastModifiedBy>
  <cp:revision>14</cp:revision>
  <dcterms:created xsi:type="dcterms:W3CDTF">2010-08-26T20:35:55Z</dcterms:created>
  <dcterms:modified xsi:type="dcterms:W3CDTF">2010-09-03T01:39:58Z</dcterms:modified>
</cp:coreProperties>
</file>